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342" r:id="rId11"/>
    <p:sldId id="343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318" r:id="rId32"/>
    <p:sldId id="320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21" r:id="rId41"/>
    <p:sldId id="317" r:id="rId42"/>
    <p:sldId id="296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44" r:id="rId53"/>
    <p:sldId id="345" r:id="rId54"/>
    <p:sldId id="346" r:id="rId55"/>
    <p:sldId id="347" r:id="rId56"/>
    <p:sldId id="349" r:id="rId57"/>
    <p:sldId id="350" r:id="rId58"/>
    <p:sldId id="348" r:id="rId59"/>
    <p:sldId id="352" r:id="rId60"/>
    <p:sldId id="351" r:id="rId61"/>
    <p:sldId id="308" r:id="rId62"/>
    <p:sldId id="309" r:id="rId63"/>
    <p:sldId id="341" r:id="rId64"/>
    <p:sldId id="31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4457" autoAdjust="0"/>
  </p:normalViewPr>
  <p:slideViewPr>
    <p:cSldViewPr snapToGrid="0" showGuides="1">
      <p:cViewPr varScale="1">
        <p:scale>
          <a:sx n="85" d="100"/>
          <a:sy n="85" d="100"/>
        </p:scale>
        <p:origin x="88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7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uejs/vue-nex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brewerydb.org/documentation/03-search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deluvio?utm_source=unsplash&amp;utm_medium=referral&amp;utm_content=creditCopyText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ad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145E73A-B337-478C-BEF7-2023F220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157288"/>
            <a:ext cx="59245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3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B308-A24E-4910-BD66-5F5B4540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44BD-650E-4E2F-93A1-ADF7E093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  <a:p>
            <a:pPr lvl="1"/>
            <a:r>
              <a:rPr lang="en-US" dirty="0"/>
              <a:t>Really soon now! (Beta)</a:t>
            </a:r>
          </a:p>
          <a:p>
            <a:r>
              <a:rPr lang="en-US" dirty="0"/>
              <a:t>What?</a:t>
            </a:r>
          </a:p>
          <a:p>
            <a:pPr lvl="1"/>
            <a:r>
              <a:rPr lang="en-US" dirty="0"/>
              <a:t>More later!</a:t>
            </a:r>
          </a:p>
          <a:p>
            <a:r>
              <a:rPr lang="en-US" dirty="0"/>
              <a:t>Where?</a:t>
            </a:r>
          </a:p>
          <a:p>
            <a:pPr lvl="1"/>
            <a:r>
              <a:rPr lang="en-US" dirty="0">
                <a:hlinkClick r:id="rId2"/>
              </a:rPr>
              <a:t>https://github.com/vuejs/vue-next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raymondcamden</a:t>
            </a:r>
          </a:p>
          <a:p>
            <a:r>
              <a:rPr lang="en-US" dirty="0">
                <a:solidFill>
                  <a:srgbClr val="FFFFFF"/>
                </a:solidFill>
              </a:rPr>
              <a:t>github.com/</a:t>
            </a:r>
            <a:r>
              <a:rPr lang="en-US" dirty="0" err="1">
                <a:solidFill>
                  <a:srgbClr val="FFFFFF"/>
                </a:solidFill>
              </a:rPr>
              <a:t>cfjedimaster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vue-preso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>
                <a:hlinkClick r:id="rId2"/>
              </a:rPr>
              <a:t>https://www.openbrewerydb.org/documentation/03-search</a:t>
            </a:r>
            <a:endParaRPr lang="en-US" dirty="0"/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8921-B638-46F9-B3CC-DA80037F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3.0 - What's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61690-9828-4CCA-A83D-69D68314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3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9B0A-9E4E-4099-B847-99F35AF8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43D7-D18C-4CC1-BA06-AEB6DBE1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Faster, smaller</a:t>
            </a:r>
          </a:p>
          <a:p>
            <a:pPr lvl="1"/>
            <a:r>
              <a:rPr lang="en-US" dirty="0"/>
              <a:t>Virtual DOM rewrite, native Proxy, 100% faster component instance initialization</a:t>
            </a:r>
          </a:p>
          <a:p>
            <a:pPr lvl="1"/>
            <a:r>
              <a:rPr lang="en-US" dirty="0"/>
              <a:t>20kb to roughly half (</a:t>
            </a:r>
            <a:r>
              <a:rPr lang="en-US" dirty="0" err="1"/>
              <a:t>gzipped</a:t>
            </a:r>
            <a:r>
              <a:rPr lang="en-US" dirty="0"/>
              <a:t>)</a:t>
            </a:r>
          </a:p>
          <a:p>
            <a:r>
              <a:rPr lang="en-US" dirty="0"/>
              <a:t>Multiple v-model support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</a:t>
            </a:r>
            <a:r>
              <a:rPr lang="en-US" dirty="0" err="1"/>
              <a:t>v-model:rank</a:t>
            </a:r>
            <a:r>
              <a:rPr lang="en-US" dirty="0"/>
              <a:t>="</a:t>
            </a:r>
            <a:r>
              <a:rPr lang="en-US" dirty="0" err="1"/>
              <a:t>userRank</a:t>
            </a:r>
            <a:r>
              <a:rPr lang="en-US" dirty="0"/>
              <a:t>" </a:t>
            </a:r>
            <a:r>
              <a:rPr lang="en-US" dirty="0" err="1"/>
              <a:t>v-model:title</a:t>
            </a:r>
            <a:r>
              <a:rPr lang="en-US" dirty="0"/>
              <a:t>="</a:t>
            </a:r>
            <a:r>
              <a:rPr lang="en-US" dirty="0" err="1"/>
              <a:t>userTitle</a:t>
            </a:r>
            <a:r>
              <a:rPr lang="en-US" dirty="0"/>
              <a:t>" /&gt;</a:t>
            </a:r>
          </a:p>
          <a:p>
            <a:r>
              <a:rPr lang="en-US" dirty="0"/>
              <a:t>Suspense</a:t>
            </a:r>
          </a:p>
          <a:p>
            <a:pPr lvl="1"/>
            <a:r>
              <a:rPr lang="en-US" dirty="0"/>
              <a:t>Fallback support (</a:t>
            </a:r>
            <a:r>
              <a:rPr lang="en-US" dirty="0" err="1"/>
              <a:t>ie</a:t>
            </a:r>
            <a:r>
              <a:rPr lang="en-US" dirty="0"/>
              <a:t>, show this while loading)</a:t>
            </a:r>
          </a:p>
          <a:p>
            <a:r>
              <a:rPr lang="en-US" dirty="0"/>
              <a:t>Portals</a:t>
            </a:r>
          </a:p>
          <a:p>
            <a:pPr lvl="1"/>
            <a:r>
              <a:rPr lang="en-US" dirty="0"/>
              <a:t>Render content elsewhere, uses a &lt;Teleport&gt; tag</a:t>
            </a:r>
          </a:p>
        </p:txBody>
      </p:sp>
    </p:spTree>
    <p:extLst>
      <p:ext uri="{BB962C8B-B14F-4D97-AF65-F5344CB8AC3E}">
        <p14:creationId xmlns:p14="http://schemas.microsoft.com/office/powerpoint/2010/main" val="7957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4916-D449-46A3-907F-80E65FE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3460-5998-4EB6-9BE0-DD484191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E42C5-7F43-4F78-B2D6-361CCF91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2894765"/>
            <a:ext cx="385816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0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B1C10FD6-CA9D-4FA0-86D4-D3E48E1DAEE5}"/>
              </a:ext>
            </a:extLst>
          </p:cNvPr>
          <p:cNvSpPr/>
          <p:nvPr/>
        </p:nvSpPr>
        <p:spPr>
          <a:xfrm>
            <a:off x="3942412" y="2146355"/>
            <a:ext cx="4163005" cy="416300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30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r>
              <a:rPr lang="en-US" dirty="0"/>
              <a:t>Mounting changes to global libraries (add stuff to your Vue app, not global Vue object)</a:t>
            </a:r>
          </a:p>
          <a:p>
            <a:r>
              <a:rPr lang="en-US" dirty="0"/>
              <a:t>Composition API</a:t>
            </a:r>
          </a:p>
          <a:p>
            <a:pPr lvl="1"/>
            <a:r>
              <a:rPr lang="en-US" dirty="0"/>
              <a:t>OPTIONAL new way of writing components</a:t>
            </a:r>
          </a:p>
          <a:p>
            <a:pPr lvl="1"/>
            <a:r>
              <a:rPr lang="en-US" dirty="0"/>
              <a:t>Better for larger, complex architectures</a:t>
            </a:r>
          </a:p>
          <a:p>
            <a:r>
              <a:rPr lang="en-US" dirty="0"/>
              <a:t>Official repo: https://github.com/vuejs/vue-next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9917D-DD71-46D5-841D-71E4BB43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VUE 3 - RIP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F766-ED01-499A-97AA-69C37A93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Filters (deprecated)</a:t>
            </a:r>
          </a:p>
          <a:p>
            <a:r>
              <a:rPr lang="en-US" dirty="0">
                <a:solidFill>
                  <a:srgbClr val="FFFFFF"/>
                </a:solidFill>
              </a:rPr>
              <a:t>render function (changed)</a:t>
            </a:r>
          </a:p>
          <a:p>
            <a:r>
              <a:rPr lang="en-US" dirty="0">
                <a:solidFill>
                  <a:srgbClr val="FFFFFF"/>
                </a:solidFill>
              </a:rPr>
              <a:t>Event Bus (deprecated)</a:t>
            </a:r>
          </a:p>
        </p:txBody>
      </p:sp>
      <p:pic>
        <p:nvPicPr>
          <p:cNvPr id="2050" name="Picture 2" descr="black dog wearing blue denim collar">
            <a:extLst>
              <a:ext uri="{FF2B5EF4-FFF2-40B4-BE49-F238E27FC236}">
                <a16:creationId xmlns:a16="http://schemas.microsoft.com/office/drawing/2014/main" id="{FB2C1A5B-BCC6-4860-A26E-4959F3FA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910" y="640080"/>
            <a:ext cx="40021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AE2CBC-7F64-46D1-AA0F-AF99810F0F98}"/>
              </a:ext>
            </a:extLst>
          </p:cNvPr>
          <p:cNvSpPr/>
          <p:nvPr/>
        </p:nvSpPr>
        <p:spPr>
          <a:xfrm>
            <a:off x="6954794" y="6332308"/>
            <a:ext cx="3738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dirty="0">
                <a:solidFill>
                  <a:srgbClr val="767676"/>
                </a:solidFill>
                <a:latin typeface="-apple-system"/>
                <a:hlinkClick r:id="rId3"/>
              </a:rPr>
              <a:t>Charles </a:t>
            </a:r>
            <a:r>
              <a:rPr lang="en-US" dirty="0" err="1">
                <a:solidFill>
                  <a:srgbClr val="767676"/>
                </a:solidFill>
                <a:latin typeface="-apple-system"/>
                <a:hlinkClick r:id="rId3"/>
              </a:rPr>
              <a:t>Deluvio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2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B55-DC0E-4059-8543-465456AB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3.0 -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82E2-CEB0-471F-96EE-A86440B4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 Vega on Vue 3 - https://www.youtube.com/watch?v=HmdKqXP8JR8</a:t>
            </a:r>
          </a:p>
          <a:p>
            <a:r>
              <a:rPr lang="en-US" dirty="0"/>
              <a:t>Upgrade guide - https://dev.to/blacksonic/the-vue-3-upgrade-guide-4dc4</a:t>
            </a:r>
          </a:p>
          <a:p>
            <a:r>
              <a:rPr lang="en-US" dirty="0"/>
              <a:t>Roundup - https://madewithvuejs.com/blog/vue-3-roundup</a:t>
            </a:r>
          </a:p>
        </p:txBody>
      </p:sp>
    </p:spTree>
    <p:extLst>
      <p:ext uri="{BB962C8B-B14F-4D97-AF65-F5344CB8AC3E}">
        <p14:creationId xmlns:p14="http://schemas.microsoft.com/office/powerpoint/2010/main" val="820794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Safari)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18DD3C-AECB-422E-BF3A-25F49DF3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73669D-B21F-48ED-BC1D-FFD25A3D8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1639</Words>
  <Application>Microsoft Office PowerPoint</Application>
  <PresentationFormat>Widescreen</PresentationFormat>
  <Paragraphs>254</Paragraphs>
  <Slides>64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-apple-system</vt:lpstr>
      <vt:lpstr>Calibri</vt:lpstr>
      <vt:lpstr>Consolas</vt:lpstr>
      <vt:lpstr>Tw Cen MT</vt:lpstr>
      <vt:lpstr>Tw Cen MT Condensed</vt:lpstr>
      <vt:lpstr>Wingdings 3</vt:lpstr>
      <vt:lpstr>Integral</vt:lpstr>
      <vt:lpstr>Introduction to Vue.js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PowerPoint Presentation</vt:lpstr>
      <vt:lpstr>Vue 3.0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3.0 - What's next?</vt:lpstr>
      <vt:lpstr>Vue 3.0</vt:lpstr>
      <vt:lpstr>Vue 3.0</vt:lpstr>
      <vt:lpstr>Vue 3.0</vt:lpstr>
      <vt:lpstr>Vue 3.0</vt:lpstr>
      <vt:lpstr>Vue 3.0</vt:lpstr>
      <vt:lpstr>Vue 3.0</vt:lpstr>
      <vt:lpstr>VUE 3 - RIP</vt:lpstr>
      <vt:lpstr>Vue 3.0 - Learn MORE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Vue.js</dc:title>
  <dc:creator>Raymond Camden</dc:creator>
  <cp:lastModifiedBy>Raymond Camden</cp:lastModifiedBy>
  <cp:revision>3</cp:revision>
  <dcterms:created xsi:type="dcterms:W3CDTF">2020-05-26T19:16:20Z</dcterms:created>
  <dcterms:modified xsi:type="dcterms:W3CDTF">2020-05-27T19:22:55Z</dcterms:modified>
</cp:coreProperties>
</file>